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media/image1.jpeg" ContentType="image/jpeg"/>
  <Override PartName="/ppt/media/image2.jpeg" ContentType="image/jpeg"/>
</Types>
</file>

<file path=_rels/.rels><?xml version="1.0" encoding="UTF-8"?>
<Relationships xmlns="http://schemas.openxmlformats.org/package/2006/relationships"><Relationship Id="rId1" Type="http://schemas.openxmlformats.org/officedocument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0080625" cy="567055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1640" cy="4388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cs-CZ" sz="4400" spc="-1" strike="noStrike">
                <a:latin typeface="Arial"/>
              </a:rPr>
              <a:t>Klikněte pro úpravu formátu textu nadpisu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latin typeface="Arial"/>
              </a:rPr>
              <a:t>Klikněte pro úpravu formátu textu osnovy</a:t>
            </a:r>
            <a:endParaRPr b="0" lang="cs-CZ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latin typeface="Arial"/>
              </a:rPr>
              <a:t>Druhá úroveň</a:t>
            </a:r>
            <a:endParaRPr b="0" lang="cs-CZ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latin typeface="Arial"/>
              </a:rPr>
              <a:t>Třetí úroveň</a:t>
            </a:r>
            <a:endParaRPr b="0" lang="cs-CZ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latin typeface="Arial"/>
              </a:rPr>
              <a:t>Čtvrtá úroveň osnovy</a:t>
            </a:r>
            <a:endParaRPr b="0" lang="cs-CZ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Pátá úroveň osnovy</a:t>
            </a:r>
            <a:endParaRPr b="0" lang="cs-CZ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Šestá úroveň</a:t>
            </a:r>
            <a:endParaRPr b="0" lang="cs-CZ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Sedmá úroveň</a:t>
            </a:r>
            <a:endParaRPr b="0" lang="cs-CZ" sz="2000" spc="-1" strike="noStrike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cs-CZ" sz="1400" spc="-1" strike="noStrike">
                <a:latin typeface="Times New Roman"/>
              </a:rPr>
              <a:t>&lt;datum/čas&gt;</a:t>
            </a:r>
            <a:endParaRPr b="0" lang="cs-CZ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ctr"/>
            <a:r>
              <a:rPr b="0" lang="cs-CZ" sz="1400" spc="-1" strike="noStrike">
                <a:latin typeface="Times New Roman"/>
              </a:rPr>
              <a:t>&lt;zápatí&gt;</a:t>
            </a:r>
            <a:endParaRPr b="0" lang="cs-CZ" sz="1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fld id="{2289A51D-D020-4A0E-8849-30945270CE15}" type="slidenum">
              <a:rPr b="0" lang="cs-CZ" sz="1400" spc="-1" strike="noStrike">
                <a:latin typeface="Times New Roman"/>
              </a:rPr>
              <a:t>&lt;číslo&gt;</a:t>
            </a:fld>
            <a:endParaRPr b="0" lang="cs-CZ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2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cs-CZ" sz="4400" spc="-1" strike="noStrike">
                <a:solidFill>
                  <a:srgbClr val="ffde59"/>
                </a:solidFill>
                <a:latin typeface="Times New Roman"/>
              </a:rPr>
              <a:t>Znaky nového života: čistota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42" name="TextShape 2"/>
          <p:cNvSpPr txBox="1"/>
          <p:nvPr/>
        </p:nvSpPr>
        <p:spPr>
          <a:xfrm>
            <a:off x="504000" y="1326600"/>
            <a:ext cx="9144000" cy="40946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r>
              <a:rPr b="0" lang="cs-CZ" sz="1700" spc="-1" strike="noStrike">
                <a:solidFill>
                  <a:srgbClr val="ffe994"/>
                </a:solidFill>
                <a:latin typeface="Times New Roman"/>
                <a:ea typeface="Microsoft YaHei"/>
              </a:rPr>
              <a:t>Efezským 5:</a:t>
            </a:r>
            <a:r>
              <a:rPr b="0" lang="cs-CZ" sz="1700" spc="-1" strike="noStrike">
                <a:latin typeface="Times New Roman"/>
                <a:ea typeface="Microsoft YaHei"/>
              </a:rPr>
              <a:t> </a:t>
            </a:r>
            <a:r>
              <a:rPr b="0" lang="cs-CZ" sz="1700" spc="-1" strike="noStrike" baseline="12000">
                <a:latin typeface="Liberation Serif;Times New Roman"/>
                <a:ea typeface="Microsoft YaHei"/>
              </a:rPr>
              <a:t>1</a:t>
            </a:r>
            <a:r>
              <a:rPr b="0" lang="cs-CZ" sz="1700" spc="-1" strike="noStrike">
                <a:latin typeface="Liberation Serif;Times New Roman"/>
                <a:ea typeface="Microsoft YaHei"/>
              </a:rPr>
              <a:t>Jako milované děti následujte Božího příkladu </a:t>
            </a:r>
            <a:r>
              <a:rPr b="0" lang="cs-CZ" sz="1700" spc="-1" strike="noStrike" baseline="12000">
                <a:latin typeface="Liberation Serif;Times New Roman"/>
                <a:ea typeface="Microsoft YaHei"/>
              </a:rPr>
              <a:t>2</a:t>
            </a:r>
            <a:r>
              <a:rPr b="0" lang="cs-CZ" sz="1700" spc="-1" strike="noStrike">
                <a:latin typeface="Liberation Serif;Times New Roman"/>
                <a:ea typeface="Microsoft YaHei"/>
              </a:rPr>
              <a:t>a žijte v lásce, tak jako Kristus miloval nás a sám sebe dal za nás jako dar a oběť, jejíž vůně je Bohu milá.</a:t>
            </a:r>
            <a:r>
              <a:rPr b="0" lang="cs-CZ" sz="1700" spc="-1" strike="noStrike">
                <a:solidFill>
                  <a:srgbClr val="b2b2b2"/>
                </a:solidFill>
                <a:latin typeface="Liberation Serif;Times New Roman"/>
                <a:ea typeface="Microsoft YaHei"/>
              </a:rPr>
              <a:t> </a:t>
            </a:r>
            <a:r>
              <a:rPr b="0" lang="cs-CZ" sz="1700" spc="-1" strike="noStrike" baseline="12000">
                <a:solidFill>
                  <a:srgbClr val="b2b2b2"/>
                </a:solidFill>
                <a:latin typeface="Liberation Serif;Times New Roman"/>
                <a:ea typeface="Microsoft YaHei"/>
              </a:rPr>
              <a:t>3</a:t>
            </a:r>
            <a:r>
              <a:rPr b="0" lang="cs-CZ" sz="1700" spc="-1" strike="noStrike">
                <a:solidFill>
                  <a:srgbClr val="b2b2b2"/>
                </a:solidFill>
                <a:latin typeface="Liberation Serif;Times New Roman"/>
                <a:ea typeface="Microsoft YaHei"/>
              </a:rPr>
              <a:t>O smilstvu, jakékoliv nezřízenosti nebo chamtivosti ať se mezi vámi ani nemluví, jak se sluší na ty, kdo patří Bohu. </a:t>
            </a:r>
            <a:r>
              <a:rPr b="0" lang="cs-CZ" sz="1700" spc="-1" strike="noStrike" baseline="12000">
                <a:solidFill>
                  <a:srgbClr val="b2b2b2"/>
                </a:solidFill>
                <a:latin typeface="Liberation Serif;Times New Roman"/>
                <a:ea typeface="Microsoft YaHei"/>
              </a:rPr>
              <a:t>4</a:t>
            </a:r>
            <a:r>
              <a:rPr b="0" lang="cs-CZ" sz="1700" spc="-1" strike="noStrike">
                <a:solidFill>
                  <a:srgbClr val="b2b2b2"/>
                </a:solidFill>
                <a:latin typeface="Liberation Serif;Times New Roman"/>
                <a:ea typeface="Microsoft YaHei"/>
              </a:rPr>
              <a:t>Vést sprosté, hloupé a dvojsmyslné řeči se nepatří;</a:t>
            </a:r>
            <a:r>
              <a:rPr b="0" lang="cs-CZ" sz="1700" spc="-1" strike="noStrike">
                <a:solidFill>
                  <a:srgbClr val="ffe994"/>
                </a:solidFill>
                <a:latin typeface="Liberation Serif;Times New Roman"/>
                <a:ea typeface="Microsoft YaHei"/>
              </a:rPr>
              <a:t> </a:t>
            </a:r>
            <a:r>
              <a:rPr b="0" lang="cs-CZ" sz="1700" spc="-1" strike="noStrike">
                <a:latin typeface="Liberation Serif;Times New Roman"/>
                <a:ea typeface="Microsoft YaHei"/>
              </a:rPr>
              <a:t>vy máte vzdávat Bohu díky!</a:t>
            </a:r>
            <a:r>
              <a:rPr b="0" lang="cs-CZ" sz="1700" spc="-1" strike="noStrike">
                <a:solidFill>
                  <a:srgbClr val="b2b2b2"/>
                </a:solidFill>
                <a:latin typeface="Liberation Serif;Times New Roman"/>
                <a:ea typeface="Microsoft YaHei"/>
              </a:rPr>
              <a:t> </a:t>
            </a:r>
            <a:r>
              <a:rPr b="0" lang="cs-CZ" sz="1700" spc="-1" strike="noStrike" baseline="12000">
                <a:solidFill>
                  <a:srgbClr val="b2b2b2"/>
                </a:solidFill>
                <a:latin typeface="Liberation Serif;Times New Roman"/>
                <a:ea typeface="Microsoft YaHei"/>
              </a:rPr>
              <a:t>5</a:t>
            </a:r>
            <a:r>
              <a:rPr b="0" lang="cs-CZ" sz="1700" spc="-1" strike="noStrike">
                <a:solidFill>
                  <a:srgbClr val="b2b2b2"/>
                </a:solidFill>
                <a:latin typeface="Liberation Serif;Times New Roman"/>
                <a:ea typeface="Microsoft YaHei"/>
              </a:rPr>
              <a:t>Dobře si pamatujte, že žádný smilník, prostopášník ani lakomec, jehož bohem jsou peníze, nemá podíl v království Kristovu a Božím.</a:t>
            </a:r>
            <a:endParaRPr b="0" lang="cs-CZ" sz="1700" spc="-1" strike="noStrike">
              <a:latin typeface="Arial"/>
            </a:endParaRPr>
          </a:p>
          <a:p>
            <a:pPr>
              <a:lnSpc>
                <a:spcPts val="706"/>
              </a:lnSpc>
            </a:pPr>
            <a:r>
              <a:rPr b="0" lang="cs-CZ" sz="1700" spc="-1" strike="noStrike" baseline="12000">
                <a:solidFill>
                  <a:srgbClr val="b2b2b2"/>
                </a:solidFill>
                <a:latin typeface="Liberation Serif;Times New Roman"/>
                <a:ea typeface="Microsoft YaHei"/>
              </a:rPr>
              <a:t>6</a:t>
            </a:r>
            <a:r>
              <a:rPr b="0" lang="cs-CZ" sz="1700" spc="-1" strike="noStrike">
                <a:solidFill>
                  <a:srgbClr val="b2b2b2"/>
                </a:solidFill>
                <a:latin typeface="Liberation Serif;Times New Roman"/>
                <a:ea typeface="Microsoft YaHei"/>
              </a:rPr>
              <a:t>Nenechte se od nikoho svést prázdnými slovy, aby vás nestihl Boží hněv jako ty, kdo ho neposlouchají. </a:t>
            </a:r>
            <a:r>
              <a:rPr b="0" lang="cs-CZ" sz="1700" spc="-1" strike="noStrike" baseline="12000">
                <a:solidFill>
                  <a:srgbClr val="b2b2b2"/>
                </a:solidFill>
                <a:latin typeface="Liberation Serif;Times New Roman"/>
                <a:ea typeface="Microsoft YaHei"/>
              </a:rPr>
              <a:t>7</a:t>
            </a:r>
            <a:r>
              <a:rPr b="0" lang="cs-CZ" sz="1700" spc="-1" strike="noStrike">
                <a:solidFill>
                  <a:srgbClr val="b2b2b2"/>
                </a:solidFill>
                <a:latin typeface="Liberation Serif;Times New Roman"/>
                <a:ea typeface="Microsoft YaHei"/>
              </a:rPr>
              <a:t>Proto s nimi nemějte nic společného.</a:t>
            </a:r>
            <a:r>
              <a:rPr b="0" lang="cs-CZ" sz="1700" spc="-1" strike="noStrike">
                <a:latin typeface="Liberation Serif;Times New Roman"/>
                <a:ea typeface="Microsoft YaHei"/>
              </a:rPr>
              <a:t> </a:t>
            </a:r>
            <a:r>
              <a:rPr b="0" lang="cs-CZ" sz="1700" spc="-1" strike="noStrike" baseline="12000">
                <a:latin typeface="Liberation Serif;Times New Roman"/>
                <a:ea typeface="Microsoft YaHei"/>
              </a:rPr>
              <a:t>8</a:t>
            </a:r>
            <a:r>
              <a:rPr b="0" lang="cs-CZ" sz="1700" spc="-1" strike="noStrike">
                <a:latin typeface="Liberation Serif;Times New Roman"/>
                <a:ea typeface="Microsoft YaHei"/>
              </a:rPr>
              <a:t>I vy jste kdysi byli tmou, ale nyní vás Pán učinil světlem. </a:t>
            </a:r>
            <a:r>
              <a:rPr b="0" lang="cs-CZ" sz="1700" spc="-1" strike="noStrike" baseline="12000">
                <a:latin typeface="Liberation Serif;Times New Roman"/>
                <a:ea typeface="Microsoft YaHei"/>
              </a:rPr>
              <a:t>9</a:t>
            </a:r>
            <a:r>
              <a:rPr b="0" lang="cs-CZ" sz="1700" spc="-1" strike="noStrike">
                <a:latin typeface="Liberation Serif;Times New Roman"/>
                <a:ea typeface="Microsoft YaHei"/>
              </a:rPr>
              <a:t>Žijte proto jako děti světla - ovocem světla je vždy dobrota, spravedlnost a pravda; </a:t>
            </a:r>
            <a:r>
              <a:rPr b="0" lang="cs-CZ" sz="1700" spc="-1" strike="noStrike" baseline="12000">
                <a:latin typeface="Liberation Serif;Times New Roman"/>
                <a:ea typeface="Microsoft YaHei"/>
              </a:rPr>
              <a:t>10</a:t>
            </a:r>
            <a:r>
              <a:rPr b="0" lang="cs-CZ" sz="1700" spc="-1" strike="noStrike">
                <a:latin typeface="Liberation Serif;Times New Roman"/>
                <a:ea typeface="Microsoft YaHei"/>
              </a:rPr>
              <a:t>zkoumejte, co se líbí Pánu.</a:t>
            </a:r>
            <a:r>
              <a:rPr b="0" lang="cs-CZ" sz="1700" spc="-1" strike="noStrike">
                <a:solidFill>
                  <a:srgbClr val="800080"/>
                </a:solidFill>
                <a:latin typeface="Liberation Serif;Times New Roman"/>
                <a:ea typeface="Microsoft YaHei"/>
              </a:rPr>
              <a:t> </a:t>
            </a:r>
            <a:r>
              <a:rPr b="0" lang="cs-CZ" sz="1700" spc="-1" strike="noStrike" baseline="12000">
                <a:solidFill>
                  <a:srgbClr val="b2b2b2"/>
                </a:solidFill>
                <a:latin typeface="Liberation Serif;Times New Roman"/>
                <a:ea typeface="Microsoft YaHei"/>
              </a:rPr>
              <a:t>11</a:t>
            </a:r>
            <a:r>
              <a:rPr b="0" lang="cs-CZ" sz="1700" spc="-1" strike="noStrike">
                <a:solidFill>
                  <a:srgbClr val="b2b2b2"/>
                </a:solidFill>
                <a:latin typeface="Liberation Serif;Times New Roman"/>
                <a:ea typeface="Microsoft YaHei"/>
              </a:rPr>
              <a:t>Nepodílejte se na neužitečných skutcích tmy,</a:t>
            </a:r>
            <a:r>
              <a:rPr b="0" lang="cs-CZ" sz="1700" spc="-1" strike="noStrike">
                <a:latin typeface="Liberation Serif;Times New Roman"/>
                <a:ea typeface="Microsoft YaHei"/>
              </a:rPr>
              <a:t> naopak je nazývejte pravým jménem. </a:t>
            </a:r>
            <a:r>
              <a:rPr b="0" lang="cs-CZ" sz="1700" spc="-1" strike="noStrike" baseline="12000">
                <a:solidFill>
                  <a:srgbClr val="b2b2b2"/>
                </a:solidFill>
                <a:latin typeface="Liberation Serif;Times New Roman"/>
                <a:ea typeface="Microsoft YaHei"/>
              </a:rPr>
              <a:t>12</a:t>
            </a:r>
            <a:r>
              <a:rPr b="0" lang="cs-CZ" sz="1700" spc="-1" strike="noStrike">
                <a:solidFill>
                  <a:srgbClr val="b2b2b2"/>
                </a:solidFill>
                <a:latin typeface="Liberation Serif;Times New Roman"/>
                <a:ea typeface="Microsoft YaHei"/>
              </a:rPr>
              <a:t>O tom, co oni dělají potají, je odporné i jen mluvit.</a:t>
            </a:r>
            <a:r>
              <a:rPr b="0" lang="cs-CZ" sz="1700" spc="-1" strike="noStrike">
                <a:solidFill>
                  <a:srgbClr val="ff8000"/>
                </a:solidFill>
                <a:latin typeface="Liberation Serif;Times New Roman"/>
                <a:ea typeface="Microsoft YaHei"/>
              </a:rPr>
              <a:t> </a:t>
            </a:r>
            <a:r>
              <a:rPr b="0" lang="cs-CZ" sz="1700" spc="-1" strike="noStrike" baseline="12000">
                <a:latin typeface="Liberation Serif;Times New Roman"/>
                <a:ea typeface="Microsoft YaHei"/>
              </a:rPr>
              <a:t>13</a:t>
            </a:r>
            <a:r>
              <a:rPr b="0" lang="cs-CZ" sz="1700" spc="-1" strike="noStrike">
                <a:latin typeface="Liberation Serif;Times New Roman"/>
                <a:ea typeface="Microsoft YaHei"/>
              </a:rPr>
              <a:t>Když se však ty věci správně pojmenují, je jasné, oč jde. </a:t>
            </a:r>
            <a:r>
              <a:rPr b="0" lang="cs-CZ" sz="1700" spc="-1" strike="noStrike" baseline="12000">
                <a:latin typeface="Liberation Serif;Times New Roman"/>
                <a:ea typeface="Microsoft YaHei"/>
              </a:rPr>
              <a:t>14</a:t>
            </a:r>
            <a:r>
              <a:rPr b="0" lang="cs-CZ" sz="1700" spc="-1" strike="noStrike">
                <a:latin typeface="Liberation Serif;Times New Roman"/>
                <a:ea typeface="Microsoft YaHei"/>
              </a:rPr>
              <a:t>A kde se rozjasní, tam je světlo. Proto je řečeno:</a:t>
            </a:r>
            <a:endParaRPr b="0" lang="cs-CZ" sz="1700" spc="-1" strike="noStrike">
              <a:latin typeface="Arial"/>
            </a:endParaRPr>
          </a:p>
          <a:p>
            <a:r>
              <a:rPr b="0" lang="cs-CZ" sz="1700" spc="-1" strike="noStrike">
                <a:latin typeface="Liberation Serif;Times New Roman"/>
                <a:ea typeface="Microsoft YaHei"/>
              </a:rPr>
              <a:t>Probuď se, kdo spíš, vstaň z mrtvých, a zazáří ti Kristus.</a:t>
            </a:r>
            <a:endParaRPr b="0" lang="cs-CZ" sz="1700" spc="-1" strike="noStrike">
              <a:latin typeface="Arial"/>
            </a:endParaRPr>
          </a:p>
          <a:p>
            <a:pPr>
              <a:lnSpc>
                <a:spcPts val="706"/>
              </a:lnSpc>
            </a:pPr>
            <a:r>
              <a:rPr b="0" lang="cs-CZ" sz="1700" spc="-1" strike="noStrike" baseline="12000">
                <a:latin typeface="Liberation Serif;Times New Roman"/>
                <a:ea typeface="Microsoft YaHei"/>
              </a:rPr>
              <a:t>15</a:t>
            </a:r>
            <a:r>
              <a:rPr b="0" lang="cs-CZ" sz="1700" spc="-1" strike="noStrike">
                <a:latin typeface="Liberation Serif;Times New Roman"/>
                <a:ea typeface="Microsoft YaHei"/>
              </a:rPr>
              <a:t>Dávejte si dobrý pozor na to, jak žijete</a:t>
            </a:r>
            <a:r>
              <a:rPr b="0" lang="cs-CZ" sz="1700" spc="-1" strike="noStrike">
                <a:solidFill>
                  <a:srgbClr val="ffe994"/>
                </a:solidFill>
                <a:latin typeface="Liberation Serif;Times New Roman"/>
                <a:ea typeface="Microsoft YaHei"/>
              </a:rPr>
              <a:t>,</a:t>
            </a:r>
            <a:r>
              <a:rPr b="0" lang="cs-CZ" sz="1700" spc="-1" strike="noStrike">
                <a:solidFill>
                  <a:srgbClr val="b2b2b2"/>
                </a:solidFill>
                <a:latin typeface="Liberation Serif;Times New Roman"/>
                <a:ea typeface="Microsoft YaHei"/>
              </a:rPr>
              <a:t> abyste si nepočínali jako nemoudří, ale jako moudří; </a:t>
            </a:r>
            <a:r>
              <a:rPr b="0" lang="cs-CZ" sz="1700" spc="-1" strike="noStrike" baseline="12000">
                <a:solidFill>
                  <a:srgbClr val="b2b2b2"/>
                </a:solidFill>
                <a:latin typeface="Liberation Serif;Times New Roman"/>
                <a:ea typeface="Microsoft YaHei"/>
              </a:rPr>
              <a:t>16</a:t>
            </a:r>
            <a:r>
              <a:rPr b="0" lang="cs-CZ" sz="1700" spc="-1" strike="noStrike">
                <a:solidFill>
                  <a:srgbClr val="b2b2b2"/>
                </a:solidFill>
                <a:latin typeface="Liberation Serif;Times New Roman"/>
                <a:ea typeface="Microsoft YaHei"/>
              </a:rPr>
              <a:t>nepromarněte tento čas, neboť nastaly dny zlé. </a:t>
            </a:r>
            <a:r>
              <a:rPr b="0" lang="cs-CZ" sz="1700" spc="-1" strike="noStrike" baseline="12000">
                <a:solidFill>
                  <a:srgbClr val="b2b2b2"/>
                </a:solidFill>
                <a:latin typeface="Liberation Serif;Times New Roman"/>
                <a:ea typeface="Microsoft YaHei"/>
              </a:rPr>
              <a:t>17</a:t>
            </a:r>
            <a:r>
              <a:rPr b="0" lang="cs-CZ" sz="1700" spc="-1" strike="noStrike">
                <a:solidFill>
                  <a:srgbClr val="b2b2b2"/>
                </a:solidFill>
                <a:latin typeface="Liberation Serif;Times New Roman"/>
                <a:ea typeface="Microsoft YaHei"/>
              </a:rPr>
              <a:t>Proto nebuďte nerozumní,</a:t>
            </a:r>
            <a:r>
              <a:rPr b="0" lang="cs-CZ" sz="1700" spc="-1" strike="noStrike">
                <a:solidFill>
                  <a:srgbClr val="ffe994"/>
                </a:solidFill>
                <a:latin typeface="Liberation Serif;Times New Roman"/>
                <a:ea typeface="Microsoft YaHei"/>
              </a:rPr>
              <a:t> </a:t>
            </a:r>
            <a:r>
              <a:rPr b="0" lang="cs-CZ" sz="1700" spc="-1" strike="noStrike">
                <a:latin typeface="Liberation Serif;Times New Roman"/>
                <a:ea typeface="Microsoft YaHei"/>
              </a:rPr>
              <a:t>ale hleďte pochopit, co je vůle Páně.</a:t>
            </a:r>
            <a:r>
              <a:rPr b="0" lang="cs-CZ" sz="1700" spc="-1" strike="noStrike">
                <a:solidFill>
                  <a:srgbClr val="800080"/>
                </a:solidFill>
                <a:latin typeface="Liberation Serif;Times New Roman"/>
                <a:ea typeface="Microsoft YaHei"/>
              </a:rPr>
              <a:t> </a:t>
            </a:r>
            <a:r>
              <a:rPr b="0" lang="cs-CZ" sz="1700" spc="-1" strike="noStrike" baseline="12000">
                <a:solidFill>
                  <a:srgbClr val="b2b2b2"/>
                </a:solidFill>
                <a:latin typeface="Liberation Serif;Times New Roman"/>
                <a:ea typeface="Microsoft YaHei"/>
              </a:rPr>
              <a:t>18</a:t>
            </a:r>
            <a:r>
              <a:rPr b="0" lang="cs-CZ" sz="1700" spc="-1" strike="noStrike">
                <a:solidFill>
                  <a:srgbClr val="b2b2b2"/>
                </a:solidFill>
                <a:latin typeface="Liberation Serif;Times New Roman"/>
                <a:ea typeface="Microsoft YaHei"/>
              </a:rPr>
              <a:t>A neopíjejte se vínem, což je prostopášnost, </a:t>
            </a:r>
            <a:r>
              <a:rPr b="0" lang="cs-CZ" sz="1700" spc="-1" strike="noStrike" baseline="12000">
                <a:latin typeface="Liberation Serif;Times New Roman"/>
                <a:ea typeface="Microsoft YaHei"/>
              </a:rPr>
              <a:t>19</a:t>
            </a:r>
            <a:r>
              <a:rPr b="0" lang="cs-CZ" sz="1700" spc="-1" strike="noStrike">
                <a:latin typeface="Liberation Serif;Times New Roman"/>
                <a:ea typeface="Microsoft YaHei"/>
              </a:rPr>
              <a:t>ale plni Ducha zpívejte společně žalmy, chvalozpěvy a duchovní písně. Zpívejte Pánu, chvalte ho z celého srdce </a:t>
            </a:r>
            <a:r>
              <a:rPr b="0" lang="cs-CZ" sz="1700" spc="-1" strike="noStrike" baseline="12000">
                <a:latin typeface="Liberation Serif;Times New Roman"/>
                <a:ea typeface="Microsoft YaHei"/>
              </a:rPr>
              <a:t>20</a:t>
            </a:r>
            <a:r>
              <a:rPr b="0" lang="cs-CZ" sz="1700" spc="-1" strike="noStrike">
                <a:latin typeface="Liberation Serif;Times New Roman"/>
                <a:ea typeface="Microsoft YaHei"/>
              </a:rPr>
              <a:t>a vždycky za všecko vzdávejte díky Bohu a Otci ve jménu našeho Pána Ježíše Krista.</a:t>
            </a:r>
            <a:endParaRPr b="0" lang="cs-CZ" sz="17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cs-CZ" sz="4400" spc="-1" strike="noStrike">
                <a:solidFill>
                  <a:srgbClr val="ffde59"/>
                </a:solidFill>
                <a:latin typeface="Times New Roman"/>
              </a:rPr>
              <a:t>Následujte Boží příklad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44" name="TextShape 2"/>
          <p:cNvSpPr txBox="1"/>
          <p:nvPr/>
        </p:nvSpPr>
        <p:spPr>
          <a:xfrm>
            <a:off x="504000" y="1326600"/>
            <a:ext cx="9144000" cy="38574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r>
              <a:rPr b="0" lang="cs-CZ" sz="2400" spc="-1" strike="noStrike">
                <a:latin typeface="Times New Roman"/>
                <a:ea typeface="Microsoft YaHei"/>
              </a:rPr>
              <a:t>Jako milované děti následujte Božího příkladu a žijte v lásce.</a:t>
            </a:r>
            <a:endParaRPr b="0" lang="cs-CZ" sz="2400" spc="-1" strike="noStrike">
              <a:latin typeface="Arial"/>
            </a:endParaRPr>
          </a:p>
          <a:p>
            <a:r>
              <a:rPr b="0" i="1" lang="cs-CZ" sz="2400" spc="-1" strike="noStrike">
                <a:solidFill>
                  <a:srgbClr val="ffe994"/>
                </a:solidFill>
                <a:latin typeface="Times New Roman"/>
                <a:ea typeface="Microsoft YaHei"/>
              </a:rPr>
              <a:t>následovat … mimités</a:t>
            </a:r>
            <a:r>
              <a:rPr b="0" i="1" lang="cs-CZ" sz="2400" spc="-1" strike="noStrike">
                <a:latin typeface="Times New Roman"/>
                <a:ea typeface="Microsoft YaHei"/>
              </a:rPr>
              <a:t> (mimika, mim, mimino)</a:t>
            </a:r>
            <a:endParaRPr b="0" lang="cs-CZ" sz="2400" spc="-1" strike="noStrike">
              <a:latin typeface="Arial"/>
            </a:endParaRPr>
          </a:p>
          <a:p>
            <a:endParaRPr b="0" lang="cs-CZ" sz="2400" spc="-1" strike="noStrike">
              <a:latin typeface="Arial"/>
            </a:endParaRPr>
          </a:p>
          <a:p>
            <a:pPr algn="just">
              <a:spcBef>
                <a:spcPts val="850"/>
              </a:spcBef>
            </a:pPr>
            <a:r>
              <a:rPr b="0" lang="cs-CZ" sz="2400" spc="-1" strike="noStrike">
                <a:latin typeface="Times New Roman"/>
                <a:ea typeface="Microsoft YaHei"/>
              </a:rPr>
              <a:t>tak jako Kristus miloval nás a sám sebe dal za nás jako dar a oběť, jejíž vůně je Bohu milá.</a:t>
            </a:r>
            <a:endParaRPr b="0" lang="cs-CZ" sz="2400" spc="-1" strike="noStrike">
              <a:latin typeface="Arial"/>
            </a:endParaRPr>
          </a:p>
          <a:p>
            <a:r>
              <a:rPr b="0" i="1" lang="cs-CZ" sz="2400" spc="-1" strike="noStrike">
                <a:solidFill>
                  <a:srgbClr val="ffe994"/>
                </a:solidFill>
                <a:latin typeface="Times New Roman"/>
                <a:ea typeface="Microsoft YaHei"/>
              </a:rPr>
              <a:t>služba druhým v lásce</a:t>
            </a:r>
            <a:endParaRPr b="0" lang="cs-CZ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cs-CZ" sz="4400" spc="-1" strike="noStrike">
                <a:solidFill>
                  <a:srgbClr val="ffde59"/>
                </a:solidFill>
                <a:latin typeface="Times New Roman"/>
              </a:rPr>
              <a:t>Vzdávejte díky Bohu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46" name="TextShape 2"/>
          <p:cNvSpPr txBox="1"/>
          <p:nvPr/>
        </p:nvSpPr>
        <p:spPr>
          <a:xfrm>
            <a:off x="504000" y="1326600"/>
            <a:ext cx="9144000" cy="42469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r>
              <a:rPr b="0" lang="cs-CZ" sz="2400" spc="-1" strike="noStrike">
                <a:solidFill>
                  <a:srgbClr val="ffe994"/>
                </a:solidFill>
                <a:latin typeface="Times New Roman"/>
                <a:ea typeface="Microsoft YaHei"/>
              </a:rPr>
              <a:t>Efezským 5: </a:t>
            </a:r>
            <a:r>
              <a:rPr b="0" lang="cs-CZ" sz="2400" spc="-1" strike="noStrike" baseline="12000">
                <a:solidFill>
                  <a:srgbClr val="b2b2b2"/>
                </a:solidFill>
                <a:latin typeface="Liberation Serif;Times New Roman"/>
                <a:ea typeface="Microsoft YaHei"/>
              </a:rPr>
              <a:t>3</a:t>
            </a:r>
            <a:r>
              <a:rPr b="0" lang="cs-CZ" sz="2400" spc="-1" strike="noStrike">
                <a:solidFill>
                  <a:srgbClr val="b2b2b2"/>
                </a:solidFill>
                <a:latin typeface="Liberation Serif;Times New Roman"/>
                <a:ea typeface="Microsoft YaHei"/>
              </a:rPr>
              <a:t>O smilstvu, jakékoliv nezřízenosti nebo chamtivosti ať se mezi vámi ani nemluví, jak se sluší na ty, kdo patří Bohu. </a:t>
            </a:r>
            <a:r>
              <a:rPr b="0" lang="cs-CZ" sz="2400" spc="-1" strike="noStrike" baseline="12000">
                <a:solidFill>
                  <a:srgbClr val="b2b2b2"/>
                </a:solidFill>
                <a:latin typeface="Liberation Serif;Times New Roman"/>
                <a:ea typeface="Microsoft YaHei"/>
              </a:rPr>
              <a:t>4</a:t>
            </a:r>
            <a:r>
              <a:rPr b="0" lang="cs-CZ" sz="2400" spc="-1" strike="noStrike">
                <a:solidFill>
                  <a:srgbClr val="b2b2b2"/>
                </a:solidFill>
                <a:latin typeface="Liberation Serif;Times New Roman"/>
                <a:ea typeface="Microsoft YaHei"/>
              </a:rPr>
              <a:t>Vést sprosté, hloupé a dvojsmyslné řeči se nepatří;</a:t>
            </a:r>
            <a:r>
              <a:rPr b="0" lang="cs-CZ" sz="2400" spc="-1" strike="noStrike">
                <a:solidFill>
                  <a:srgbClr val="ffe994"/>
                </a:solidFill>
                <a:latin typeface="Liberation Serif;Times New Roman"/>
                <a:ea typeface="Microsoft YaHei"/>
              </a:rPr>
              <a:t> </a:t>
            </a:r>
            <a:r>
              <a:rPr b="0" lang="cs-CZ" sz="2400" spc="-1" strike="noStrike">
                <a:latin typeface="Liberation Serif;Times New Roman"/>
                <a:ea typeface="Microsoft YaHei"/>
              </a:rPr>
              <a:t>vy máte vzdávat Bohu díky!</a:t>
            </a:r>
            <a:r>
              <a:rPr b="0" lang="cs-CZ" sz="2400" spc="-1" strike="noStrike">
                <a:solidFill>
                  <a:srgbClr val="b2b2b2"/>
                </a:solidFill>
                <a:latin typeface="Liberation Serif;Times New Roman"/>
                <a:ea typeface="Microsoft YaHei"/>
              </a:rPr>
              <a:t> </a:t>
            </a:r>
            <a:r>
              <a:rPr b="0" lang="cs-CZ" sz="2400" spc="-1" strike="noStrike" baseline="12000">
                <a:solidFill>
                  <a:srgbClr val="b2b2b2"/>
                </a:solidFill>
                <a:latin typeface="Liberation Serif;Times New Roman"/>
                <a:ea typeface="Microsoft YaHei"/>
              </a:rPr>
              <a:t>5</a:t>
            </a:r>
            <a:r>
              <a:rPr b="0" lang="cs-CZ" sz="2400" spc="-1" strike="noStrike">
                <a:solidFill>
                  <a:srgbClr val="b2b2b2"/>
                </a:solidFill>
                <a:latin typeface="Liberation Serif;Times New Roman"/>
                <a:ea typeface="Microsoft YaHei"/>
              </a:rPr>
              <a:t>Dobře si pamatujte, že žádný smilník, prostopášník ani lakomec, jehož bohem jsou peníze, nemá podíl v království Kristovu a Božím.</a:t>
            </a:r>
            <a:endParaRPr b="0" lang="cs-CZ" sz="2400" spc="-1" strike="noStrike">
              <a:latin typeface="Arial"/>
            </a:endParaRPr>
          </a:p>
          <a:p>
            <a:pPr>
              <a:lnSpc>
                <a:spcPts val="706"/>
              </a:lnSpc>
              <a:spcBef>
                <a:spcPts val="850"/>
              </a:spcBef>
            </a:pPr>
            <a:r>
              <a:rPr b="0" lang="cs-CZ" sz="2400" spc="-1" strike="noStrike" baseline="12000">
                <a:solidFill>
                  <a:srgbClr val="b2b2b2"/>
                </a:solidFill>
                <a:latin typeface="Liberation Serif;Times New Roman"/>
                <a:ea typeface="Microsoft YaHei"/>
              </a:rPr>
              <a:t>6</a:t>
            </a:r>
            <a:r>
              <a:rPr b="0" lang="cs-CZ" sz="2400" spc="-1" strike="noStrike">
                <a:solidFill>
                  <a:srgbClr val="b2b2b2"/>
                </a:solidFill>
                <a:latin typeface="Liberation Serif;Times New Roman"/>
                <a:ea typeface="Microsoft YaHei"/>
              </a:rPr>
              <a:t>Nenechte se od nikoho svést prázdnými slovy, aby vás nestihl Boží hněv jako ty, kdo ho neposlouchají. </a:t>
            </a:r>
            <a:r>
              <a:rPr b="0" lang="cs-CZ" sz="2400" spc="-1" strike="noStrike" baseline="12000">
                <a:solidFill>
                  <a:srgbClr val="b2b2b2"/>
                </a:solidFill>
                <a:latin typeface="Liberation Serif;Times New Roman"/>
                <a:ea typeface="Microsoft YaHei"/>
              </a:rPr>
              <a:t>7</a:t>
            </a:r>
            <a:r>
              <a:rPr b="0" lang="cs-CZ" sz="2400" spc="-1" strike="noStrike">
                <a:solidFill>
                  <a:srgbClr val="b2b2b2"/>
                </a:solidFill>
                <a:latin typeface="Liberation Serif;Times New Roman"/>
                <a:ea typeface="Microsoft YaHei"/>
              </a:rPr>
              <a:t>Proto s nimi nemějte nic společného.</a:t>
            </a:r>
            <a:endParaRPr b="0" lang="cs-CZ" sz="2400" spc="-1" strike="noStrike">
              <a:latin typeface="Arial"/>
            </a:endParaRPr>
          </a:p>
          <a:p>
            <a:r>
              <a:rPr b="0" i="1" lang="cs-CZ" sz="2400" spc="-1" strike="noStrike">
                <a:solidFill>
                  <a:srgbClr val="ffe994"/>
                </a:solidFill>
                <a:latin typeface="Times New Roman"/>
                <a:ea typeface="Microsoft YaHei"/>
              </a:rPr>
              <a:t>Děkujme Bohu</a:t>
            </a:r>
            <a:endParaRPr b="0" lang="cs-CZ" sz="2400" spc="-1" strike="noStrike">
              <a:latin typeface="Arial"/>
            </a:endParaRPr>
          </a:p>
          <a:p>
            <a:r>
              <a:rPr b="0" i="1" lang="cs-CZ" sz="2400" spc="-1" strike="noStrike">
                <a:solidFill>
                  <a:srgbClr val="ffe994"/>
                </a:solidFill>
                <a:latin typeface="Times New Roman"/>
                <a:ea typeface="Microsoft YaHei"/>
              </a:rPr>
              <a:t>- za věci obecné</a:t>
            </a:r>
            <a:endParaRPr b="0" lang="cs-CZ" sz="2400" spc="-1" strike="noStrike">
              <a:latin typeface="Arial"/>
            </a:endParaRPr>
          </a:p>
          <a:p>
            <a:r>
              <a:rPr b="0" i="1" lang="cs-CZ" sz="2400" spc="-1" strike="noStrike">
                <a:solidFill>
                  <a:srgbClr val="ffe994"/>
                </a:solidFill>
                <a:latin typeface="Times New Roman"/>
                <a:ea typeface="Microsoft YaHei"/>
              </a:rPr>
              <a:t>- za věci osobní</a:t>
            </a:r>
            <a:endParaRPr b="0" lang="cs-CZ" sz="2400" spc="-1" strike="noStrike">
              <a:latin typeface="Arial"/>
            </a:endParaRPr>
          </a:p>
          <a:p>
            <a:r>
              <a:rPr b="0" i="1" lang="cs-CZ" sz="2400" spc="-1" strike="noStrike">
                <a:solidFill>
                  <a:srgbClr val="ffe994"/>
                </a:solidFill>
                <a:latin typeface="Times New Roman"/>
                <a:ea typeface="Microsoft YaHei"/>
              </a:rPr>
              <a:t>- i v těžkých situacích</a:t>
            </a:r>
            <a:endParaRPr b="0" lang="cs-CZ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cs-CZ" sz="4400" spc="-1" strike="noStrike">
                <a:solidFill>
                  <a:srgbClr val="ffde59"/>
                </a:solidFill>
                <a:latin typeface="Times New Roman"/>
              </a:rPr>
              <a:t>Světlo =&gt; temnota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48" name="TextShape 2"/>
          <p:cNvSpPr txBox="1"/>
          <p:nvPr/>
        </p:nvSpPr>
        <p:spPr>
          <a:xfrm>
            <a:off x="504000" y="1326600"/>
            <a:ext cx="9144000" cy="38574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r>
              <a:rPr b="0" lang="cs-CZ" sz="2400" spc="-1" strike="noStrike">
                <a:solidFill>
                  <a:srgbClr val="ffe994"/>
                </a:solidFill>
                <a:latin typeface="Times New Roman"/>
                <a:ea typeface="Microsoft YaHei"/>
              </a:rPr>
              <a:t>Efezským 5: </a:t>
            </a:r>
            <a:r>
              <a:rPr b="0" lang="cs-CZ" sz="2400" spc="-1" strike="noStrike" baseline="12000">
                <a:solidFill>
                  <a:srgbClr val="ffe994"/>
                </a:solidFill>
                <a:latin typeface="Times New Roman"/>
                <a:ea typeface="Microsoft YaHei"/>
              </a:rPr>
              <a:t>8</a:t>
            </a:r>
            <a:r>
              <a:rPr b="0" lang="cs-CZ" sz="2400" spc="-1" strike="noStrike">
                <a:latin typeface="Times New Roman"/>
                <a:ea typeface="Microsoft YaHei"/>
              </a:rPr>
              <a:t>I vy jste kdysi byli tmou, ale nyní vás Pán učinil světlem. </a:t>
            </a:r>
            <a:r>
              <a:rPr b="0" lang="cs-CZ" sz="2400" spc="-1" strike="noStrike" baseline="12000">
                <a:latin typeface="Times New Roman"/>
                <a:ea typeface="Microsoft YaHei"/>
              </a:rPr>
              <a:t>9</a:t>
            </a:r>
            <a:r>
              <a:rPr b="0" lang="cs-CZ" sz="2400" spc="-1" strike="noStrike">
                <a:latin typeface="Times New Roman"/>
                <a:ea typeface="Microsoft YaHei"/>
              </a:rPr>
              <a:t>Žijte proto jako děti světla - ovocem světla je vždy dobrota, spravedlnost a pravda; </a:t>
            </a:r>
            <a:r>
              <a:rPr b="0" lang="cs-CZ" sz="2400" spc="-1" strike="noStrike" baseline="12000">
                <a:latin typeface="Times New Roman"/>
                <a:ea typeface="Microsoft YaHei"/>
              </a:rPr>
              <a:t>10</a:t>
            </a:r>
            <a:r>
              <a:rPr b="0" lang="cs-CZ" sz="2400" spc="-1" strike="noStrike">
                <a:latin typeface="Times New Roman"/>
                <a:ea typeface="Microsoft YaHei"/>
              </a:rPr>
              <a:t>zkoumejte, co se líbí Pánu. … </a:t>
            </a:r>
            <a:r>
              <a:rPr b="0" lang="cs-CZ" sz="2400" spc="-1" strike="noStrike" baseline="33000">
                <a:latin typeface="Times New Roman"/>
                <a:ea typeface="Microsoft YaHei"/>
              </a:rPr>
              <a:t>14</a:t>
            </a:r>
            <a:r>
              <a:rPr b="0" lang="cs-CZ" sz="2400" spc="-1" strike="noStrike">
                <a:latin typeface="Times New Roman"/>
                <a:ea typeface="Microsoft YaHei"/>
              </a:rPr>
              <a:t>A kde se rozjasní, tam je světlo. Proto je řečeno: Probuď se, kdo spíš, vstaň z mrtvých, a zazáří ti Kristus.</a:t>
            </a:r>
            <a:endParaRPr b="0" lang="cs-CZ" sz="2400" spc="-1" strike="noStrike">
              <a:latin typeface="Arial"/>
            </a:endParaRPr>
          </a:p>
          <a:p>
            <a:r>
              <a:rPr b="0" i="1" lang="cs-CZ" sz="2400" spc="-1" strike="noStrike">
                <a:solidFill>
                  <a:srgbClr val="ffe994"/>
                </a:solidFill>
                <a:latin typeface="Times New Roman"/>
                <a:ea typeface="Microsoft YaHei"/>
              </a:rPr>
              <a:t>Ovoce:</a:t>
            </a:r>
            <a:endParaRPr b="0" lang="cs-CZ" sz="2400" spc="-1" strike="noStrike">
              <a:latin typeface="Arial"/>
            </a:endParaRPr>
          </a:p>
          <a:p>
            <a:r>
              <a:rPr b="0" i="1" lang="cs-CZ" sz="2400" spc="-1" strike="noStrike">
                <a:solidFill>
                  <a:srgbClr val="ffe994"/>
                </a:solidFill>
                <a:latin typeface="Times New Roman"/>
                <a:ea typeface="Microsoft YaHei"/>
              </a:rPr>
              <a:t>- dobrota</a:t>
            </a:r>
            <a:endParaRPr b="0" lang="cs-CZ" sz="2400" spc="-1" strike="noStrike">
              <a:latin typeface="Arial"/>
            </a:endParaRPr>
          </a:p>
          <a:p>
            <a:r>
              <a:rPr b="0" i="1" lang="cs-CZ" sz="2400" spc="-1" strike="noStrike">
                <a:solidFill>
                  <a:srgbClr val="ffe994"/>
                </a:solidFill>
                <a:latin typeface="Times New Roman"/>
                <a:ea typeface="Microsoft YaHei"/>
              </a:rPr>
              <a:t>- spravedlnost</a:t>
            </a:r>
            <a:endParaRPr b="0" lang="cs-CZ" sz="2400" spc="-1" strike="noStrike">
              <a:latin typeface="Arial"/>
            </a:endParaRPr>
          </a:p>
          <a:p>
            <a:r>
              <a:rPr b="0" i="1" lang="cs-CZ" sz="2400" spc="-1" strike="noStrike">
                <a:solidFill>
                  <a:srgbClr val="ffe994"/>
                </a:solidFill>
                <a:latin typeface="Times New Roman"/>
                <a:ea typeface="Microsoft YaHei"/>
              </a:rPr>
              <a:t>- pravda</a:t>
            </a:r>
            <a:endParaRPr b="0" lang="cs-CZ" sz="2400" spc="-1" strike="noStrike">
              <a:latin typeface="Arial"/>
            </a:endParaRPr>
          </a:p>
        </p:txBody>
      </p:sp>
      <p:pic>
        <p:nvPicPr>
          <p:cNvPr id="49" name="" descr=""/>
          <p:cNvPicPr/>
          <p:nvPr/>
        </p:nvPicPr>
        <p:blipFill>
          <a:blip r:embed="rId1"/>
          <a:stretch/>
        </p:blipFill>
        <p:spPr>
          <a:xfrm>
            <a:off x="3240000" y="2847600"/>
            <a:ext cx="6048000" cy="32371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cs-CZ" sz="4400" spc="-1" strike="noStrike">
                <a:solidFill>
                  <a:srgbClr val="ffde59"/>
                </a:solidFill>
                <a:latin typeface="Times New Roman"/>
              </a:rPr>
              <a:t>Pohané</a:t>
            </a:r>
            <a:endParaRPr b="0" lang="cs-CZ" sz="4400" spc="-1" strike="noStrike">
              <a:latin typeface="Arial"/>
            </a:endParaRPr>
          </a:p>
        </p:txBody>
      </p:sp>
      <p:pic>
        <p:nvPicPr>
          <p:cNvPr id="51" name="" descr=""/>
          <p:cNvPicPr/>
          <p:nvPr/>
        </p:nvPicPr>
        <p:blipFill>
          <a:blip r:embed="rId1"/>
          <a:stretch/>
        </p:blipFill>
        <p:spPr>
          <a:xfrm>
            <a:off x="0" y="221040"/>
            <a:ext cx="10080000" cy="5395320"/>
          </a:xfrm>
          <a:prstGeom prst="rect">
            <a:avLst/>
          </a:prstGeom>
          <a:ln>
            <a:noFill/>
          </a:ln>
        </p:spPr>
      </p:pic>
      <p:sp>
        <p:nvSpPr>
          <p:cNvPr id="52" name="TextShape 2"/>
          <p:cNvSpPr txBox="1"/>
          <p:nvPr/>
        </p:nvSpPr>
        <p:spPr>
          <a:xfrm>
            <a:off x="5308920" y="2308320"/>
            <a:ext cx="1063080" cy="427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cs-CZ" sz="2400" spc="-1" strike="noStrike">
                <a:latin typeface="Times New Roman"/>
                <a:ea typeface="Microsoft YaHei"/>
              </a:rPr>
              <a:t>nov</a:t>
            </a:r>
            <a:endParaRPr b="0" lang="cs-CZ" sz="2400" spc="-1" strike="noStrike">
              <a:latin typeface="Arial"/>
            </a:endParaRPr>
          </a:p>
        </p:txBody>
      </p:sp>
      <p:sp>
        <p:nvSpPr>
          <p:cNvPr id="53" name="TextShape 3"/>
          <p:cNvSpPr txBox="1"/>
          <p:nvPr/>
        </p:nvSpPr>
        <p:spPr>
          <a:xfrm>
            <a:off x="8969040" y="2308320"/>
            <a:ext cx="1063080" cy="427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cs-CZ" sz="2400" spc="-1" strike="noStrike">
                <a:latin typeface="Times New Roman"/>
                <a:ea typeface="Microsoft YaHei"/>
              </a:rPr>
              <a:t>úplněk</a:t>
            </a:r>
            <a:endParaRPr b="0" lang="cs-CZ" sz="2400" spc="-1" strike="noStrike">
              <a:latin typeface="Arial"/>
            </a:endParaRPr>
          </a:p>
        </p:txBody>
      </p:sp>
      <p:sp>
        <p:nvSpPr>
          <p:cNvPr id="54" name="Line 4"/>
          <p:cNvSpPr/>
          <p:nvPr/>
        </p:nvSpPr>
        <p:spPr>
          <a:xfrm>
            <a:off x="5688000" y="2736000"/>
            <a:ext cx="4104000" cy="2520000"/>
          </a:xfrm>
          <a:prstGeom prst="line">
            <a:avLst/>
          </a:prstGeom>
          <a:ln>
            <a:solidFill>
              <a:srgbClr val="ffe994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55" name="Line 5"/>
          <p:cNvSpPr/>
          <p:nvPr/>
        </p:nvSpPr>
        <p:spPr>
          <a:xfrm>
            <a:off x="9324000" y="2736000"/>
            <a:ext cx="648000" cy="2520000"/>
          </a:xfrm>
          <a:prstGeom prst="line">
            <a:avLst/>
          </a:prstGeom>
          <a:ln>
            <a:solidFill>
              <a:srgbClr val="ffe994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56" name="Line 6"/>
          <p:cNvSpPr/>
          <p:nvPr/>
        </p:nvSpPr>
        <p:spPr>
          <a:xfrm flipH="1">
            <a:off x="576000" y="3744000"/>
            <a:ext cx="1656000" cy="1440000"/>
          </a:xfrm>
          <a:prstGeom prst="line">
            <a:avLst/>
          </a:prstGeom>
          <a:ln>
            <a:solidFill>
              <a:srgbClr val="ffe994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cs-CZ" sz="4400" spc="-1" strike="noStrike">
                <a:solidFill>
                  <a:srgbClr val="ffde59"/>
                </a:solidFill>
                <a:latin typeface="Times New Roman"/>
              </a:rPr>
              <a:t>Co se líbí Pánu?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58" name="TextShape 2"/>
          <p:cNvSpPr txBox="1"/>
          <p:nvPr/>
        </p:nvSpPr>
        <p:spPr>
          <a:xfrm>
            <a:off x="504000" y="1326600"/>
            <a:ext cx="9144000" cy="38574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r>
              <a:rPr b="0" lang="cs-CZ" sz="2400" spc="-1" strike="noStrike">
                <a:solidFill>
                  <a:srgbClr val="ffe994"/>
                </a:solidFill>
                <a:latin typeface="Times New Roman"/>
                <a:ea typeface="Microsoft YaHei"/>
              </a:rPr>
              <a:t>Efezským 5: </a:t>
            </a:r>
            <a:r>
              <a:rPr b="0" lang="cs-CZ" sz="2400" spc="-1" strike="noStrike" baseline="12000">
                <a:latin typeface="Times New Roman"/>
                <a:ea typeface="Microsoft YaHei"/>
              </a:rPr>
              <a:t>10</a:t>
            </a:r>
            <a:r>
              <a:rPr b="0" lang="cs-CZ" sz="2400" spc="-1" strike="noStrike">
                <a:latin typeface="Times New Roman"/>
                <a:ea typeface="Microsoft YaHei"/>
              </a:rPr>
              <a:t>zkoumejte, co se líbí Pánu. </a:t>
            </a:r>
            <a:r>
              <a:rPr b="0" lang="cs-CZ" sz="2400" spc="-1" strike="noStrike" baseline="12000">
                <a:solidFill>
                  <a:srgbClr val="b2b2b2"/>
                </a:solidFill>
                <a:latin typeface="Liberation Serif;Times New Roman"/>
                <a:ea typeface="Microsoft YaHei"/>
              </a:rPr>
              <a:t>11</a:t>
            </a:r>
            <a:r>
              <a:rPr b="0" lang="cs-CZ" sz="2400" spc="-1" strike="noStrike">
                <a:solidFill>
                  <a:srgbClr val="b2b2b2"/>
                </a:solidFill>
                <a:latin typeface="Liberation Serif;Times New Roman"/>
                <a:ea typeface="Microsoft YaHei"/>
              </a:rPr>
              <a:t>Nepodílejte se na neužitečných skutcích tmy,</a:t>
            </a:r>
            <a:r>
              <a:rPr b="0" lang="cs-CZ" sz="2400" spc="-1" strike="noStrike">
                <a:latin typeface="Liberation Serif;Times New Roman"/>
                <a:ea typeface="Microsoft YaHei"/>
              </a:rPr>
              <a:t> naopak je nazývejte pravým jménem. </a:t>
            </a:r>
            <a:r>
              <a:rPr b="0" lang="cs-CZ" sz="2400" spc="-1" strike="noStrike" baseline="12000">
                <a:solidFill>
                  <a:srgbClr val="b2b2b2"/>
                </a:solidFill>
                <a:latin typeface="Liberation Serif;Times New Roman"/>
                <a:ea typeface="Microsoft YaHei"/>
              </a:rPr>
              <a:t>12</a:t>
            </a:r>
            <a:r>
              <a:rPr b="0" lang="cs-CZ" sz="2400" spc="-1" strike="noStrike">
                <a:solidFill>
                  <a:srgbClr val="b2b2b2"/>
                </a:solidFill>
                <a:latin typeface="Liberation Serif;Times New Roman"/>
                <a:ea typeface="Microsoft YaHei"/>
              </a:rPr>
              <a:t>O tom, co oni dělají potají, je odporné i jen mluvit. </a:t>
            </a:r>
            <a:r>
              <a:rPr b="0" lang="cs-CZ" sz="2400" spc="-1" strike="noStrike" baseline="12000">
                <a:solidFill>
                  <a:srgbClr val="b2b2b2"/>
                </a:solidFill>
                <a:latin typeface="Liberation Serif;Times New Roman"/>
                <a:ea typeface="Microsoft YaHei"/>
              </a:rPr>
              <a:t>13</a:t>
            </a:r>
            <a:r>
              <a:rPr b="0" lang="cs-CZ" sz="2400" spc="-1" strike="noStrike">
                <a:solidFill>
                  <a:srgbClr val="b2b2b2"/>
                </a:solidFill>
                <a:latin typeface="Liberation Serif;Times New Roman"/>
                <a:ea typeface="Microsoft YaHei"/>
              </a:rPr>
              <a:t>Když se však ty věci správně pojmenují, je jasné, oč jde.</a:t>
            </a:r>
            <a:endParaRPr b="0" lang="cs-CZ" sz="2400" spc="-1" strike="noStrike">
              <a:latin typeface="Arial"/>
            </a:endParaRPr>
          </a:p>
          <a:p>
            <a:r>
              <a:rPr b="0" i="1" lang="cs-CZ" sz="2400" spc="-1" strike="noStrike">
                <a:solidFill>
                  <a:srgbClr val="ffe994"/>
                </a:solidFill>
                <a:latin typeface="Liberation Serif;Times New Roman"/>
                <a:ea typeface="Microsoft YaHei"/>
              </a:rPr>
              <a:t>Hledejme, co se líbí Pánu</a:t>
            </a:r>
            <a:endParaRPr b="0" lang="cs-CZ" sz="2400" spc="-1" strike="noStrike">
              <a:latin typeface="Arial"/>
            </a:endParaRPr>
          </a:p>
          <a:p>
            <a:r>
              <a:rPr b="0" i="1" lang="cs-CZ" sz="2400" spc="-1" strike="noStrike">
                <a:solidFill>
                  <a:srgbClr val="ffe994"/>
                </a:solidFill>
                <a:latin typeface="Liberation Serif;Times New Roman"/>
                <a:ea typeface="Microsoft YaHei"/>
              </a:rPr>
              <a:t>Co se mu nelíbí nazývejme správně</a:t>
            </a:r>
            <a:endParaRPr b="0" lang="cs-CZ" sz="2400" spc="-1" strike="noStrike">
              <a:latin typeface="Arial"/>
            </a:endParaRPr>
          </a:p>
          <a:p>
            <a:r>
              <a:rPr b="0" i="1" lang="cs-CZ" sz="2400" spc="-1" strike="noStrike">
                <a:solidFill>
                  <a:srgbClr val="ffe994"/>
                </a:solidFill>
                <a:latin typeface="Liberation Serif;Times New Roman"/>
                <a:ea typeface="Microsoft YaHei"/>
              </a:rPr>
              <a:t>Pomůže to nám</a:t>
            </a:r>
            <a:endParaRPr b="0" lang="cs-CZ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cs-CZ" sz="4400" spc="-1" strike="noStrike">
                <a:solidFill>
                  <a:srgbClr val="ffde59"/>
                </a:solidFill>
                <a:latin typeface="Times New Roman"/>
              </a:rPr>
              <a:t>Moudrý × hlupák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60" name="TextShape 2"/>
          <p:cNvSpPr txBox="1"/>
          <p:nvPr/>
        </p:nvSpPr>
        <p:spPr>
          <a:xfrm>
            <a:off x="504000" y="1326600"/>
            <a:ext cx="9144000" cy="38574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r>
              <a:rPr b="0" lang="cs-CZ" sz="2400" spc="-1" strike="noStrike">
                <a:solidFill>
                  <a:srgbClr val="ffe994"/>
                </a:solidFill>
                <a:latin typeface="Times New Roman"/>
                <a:ea typeface="Microsoft YaHei"/>
              </a:rPr>
              <a:t>Efezským 5: </a:t>
            </a:r>
            <a:r>
              <a:rPr b="0" lang="cs-CZ" sz="2400" spc="-1" strike="noStrike" baseline="12000">
                <a:latin typeface="Liberation Serif;Times New Roman"/>
                <a:ea typeface="Microsoft YaHei"/>
              </a:rPr>
              <a:t>15</a:t>
            </a:r>
            <a:r>
              <a:rPr b="0" lang="cs-CZ" sz="2400" spc="-1" strike="noStrike">
                <a:latin typeface="Liberation Serif;Times New Roman"/>
                <a:ea typeface="Microsoft YaHei"/>
              </a:rPr>
              <a:t>Dávejte si dobrý pozor na to, jak žijete, abyste si nepočínali jako nemoudří, ale jako moudří; </a:t>
            </a:r>
            <a:r>
              <a:rPr b="0" lang="cs-CZ" sz="2400" spc="-1" strike="noStrike" baseline="33000">
                <a:latin typeface="Liberation Serif;Times New Roman"/>
                <a:ea typeface="Microsoft YaHei"/>
              </a:rPr>
              <a:t>16</a:t>
            </a:r>
            <a:r>
              <a:rPr b="0" lang="cs-CZ" sz="2400" spc="-1" strike="noStrike">
                <a:latin typeface="Liberation Serif;Times New Roman"/>
                <a:ea typeface="Microsoft YaHei"/>
              </a:rPr>
              <a:t>nepromarněte tento čas, neboť nastaly dny zlé. </a:t>
            </a:r>
            <a:r>
              <a:rPr b="0" lang="cs-CZ" sz="2400" spc="-1" strike="noStrike" baseline="33000">
                <a:latin typeface="Liberation Serif;Times New Roman"/>
                <a:ea typeface="Microsoft YaHei"/>
              </a:rPr>
              <a:t>17</a:t>
            </a:r>
            <a:r>
              <a:rPr b="0" lang="cs-CZ" sz="2400" spc="-1" strike="noStrike">
                <a:latin typeface="Liberation Serif;Times New Roman"/>
                <a:ea typeface="Microsoft YaHei"/>
              </a:rPr>
              <a:t>Proto nebuďte nerozumní, ale hleďte pochopit, co je vůle Páně.</a:t>
            </a:r>
            <a:endParaRPr b="0" lang="cs-CZ" sz="2400" spc="-1" strike="noStrike">
              <a:latin typeface="Arial"/>
            </a:endParaRPr>
          </a:p>
          <a:p>
            <a:r>
              <a:rPr b="0" i="1" lang="cs-CZ" sz="2400" spc="-1" strike="noStrike">
                <a:solidFill>
                  <a:srgbClr val="ffe994"/>
                </a:solidFill>
                <a:latin typeface="Liberation Serif;Times New Roman"/>
                <a:ea typeface="Microsoft YaHei"/>
              </a:rPr>
              <a:t>Pochopit pravidla</a:t>
            </a:r>
            <a:endParaRPr b="0" lang="cs-CZ" sz="2400" spc="-1" strike="noStrike">
              <a:latin typeface="Arial"/>
            </a:endParaRPr>
          </a:p>
          <a:p>
            <a:r>
              <a:rPr b="0" i="1" lang="cs-CZ" sz="2400" spc="-1" strike="noStrike">
                <a:solidFill>
                  <a:srgbClr val="ffe994"/>
                </a:solidFill>
                <a:latin typeface="Liberation Serif;Times New Roman"/>
                <a:ea typeface="Microsoft YaHei"/>
              </a:rPr>
              <a:t>Přijmout, že jsou pro mě dobrá</a:t>
            </a:r>
            <a:endParaRPr b="0" lang="cs-CZ" sz="2400" spc="-1" strike="noStrike">
              <a:latin typeface="Arial"/>
            </a:endParaRPr>
          </a:p>
          <a:p>
            <a:r>
              <a:rPr b="0" i="1" lang="cs-CZ" sz="2400" spc="-1" strike="noStrike">
                <a:solidFill>
                  <a:srgbClr val="ffe994"/>
                </a:solidFill>
                <a:latin typeface="Liberation Serif;Times New Roman"/>
                <a:ea typeface="Microsoft YaHei"/>
              </a:rPr>
              <a:t>Žít podle nich</a:t>
            </a:r>
            <a:endParaRPr b="0" lang="cs-CZ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cs-CZ" sz="4400" spc="-1" strike="noStrike">
                <a:solidFill>
                  <a:srgbClr val="ffde59"/>
                </a:solidFill>
                <a:latin typeface="Times New Roman"/>
              </a:rPr>
              <a:t>Zpěv, chvála, díky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62" name="TextShape 2"/>
          <p:cNvSpPr txBox="1"/>
          <p:nvPr/>
        </p:nvSpPr>
        <p:spPr>
          <a:xfrm>
            <a:off x="504000" y="1326600"/>
            <a:ext cx="9144000" cy="38574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r>
              <a:rPr b="0" lang="cs-CZ" sz="2400" spc="-1" strike="noStrike">
                <a:solidFill>
                  <a:srgbClr val="ffe994"/>
                </a:solidFill>
                <a:latin typeface="Times New Roman"/>
                <a:ea typeface="Microsoft YaHei"/>
              </a:rPr>
              <a:t>Efezským 5: </a:t>
            </a:r>
            <a:r>
              <a:rPr b="0" lang="cs-CZ" sz="2400" spc="-1" strike="noStrike" baseline="12000">
                <a:solidFill>
                  <a:srgbClr val="b2b2b2"/>
                </a:solidFill>
                <a:latin typeface="Liberation Serif;Times New Roman"/>
                <a:ea typeface="Microsoft YaHei"/>
              </a:rPr>
              <a:t>18</a:t>
            </a:r>
            <a:r>
              <a:rPr b="0" lang="cs-CZ" sz="2400" spc="-1" strike="noStrike">
                <a:solidFill>
                  <a:srgbClr val="b2b2b2"/>
                </a:solidFill>
                <a:latin typeface="Liberation Serif;Times New Roman"/>
                <a:ea typeface="Microsoft YaHei"/>
              </a:rPr>
              <a:t>A neopíjejte se vínem, což je prostopášnost,</a:t>
            </a:r>
            <a:r>
              <a:rPr b="0" lang="cs-CZ" sz="2400" spc="-1" strike="noStrike">
                <a:latin typeface="Liberation Serif;Times New Roman"/>
                <a:ea typeface="Microsoft YaHei"/>
              </a:rPr>
              <a:t> </a:t>
            </a:r>
            <a:r>
              <a:rPr b="0" lang="cs-CZ" sz="2400" spc="-1" strike="noStrike" baseline="12000">
                <a:latin typeface="Liberation Serif;Times New Roman"/>
                <a:ea typeface="Microsoft YaHei"/>
              </a:rPr>
              <a:t>19</a:t>
            </a:r>
            <a:r>
              <a:rPr b="0" lang="cs-CZ" sz="2400" spc="-1" strike="noStrike">
                <a:latin typeface="Liberation Serif;Times New Roman"/>
                <a:ea typeface="Microsoft YaHei"/>
              </a:rPr>
              <a:t>ale plni Ducha zpívejte společně žalmy, chvalozpěvy a duchovní písně. Zpívejte Pánu, chvalte ho z celého srdce </a:t>
            </a:r>
            <a:r>
              <a:rPr b="0" lang="cs-CZ" sz="2400" spc="-1" strike="noStrike" baseline="12000">
                <a:latin typeface="Liberation Serif;Times New Roman"/>
                <a:ea typeface="Microsoft YaHei"/>
              </a:rPr>
              <a:t>20</a:t>
            </a:r>
            <a:r>
              <a:rPr b="0" lang="cs-CZ" sz="2400" spc="-1" strike="noStrike">
                <a:latin typeface="Liberation Serif;Times New Roman"/>
                <a:ea typeface="Microsoft YaHei"/>
              </a:rPr>
              <a:t>a vždycky za všecko vzdávejte díky Bohu a Otci ve jménu našeho Pána Ježíše Krista.</a:t>
            </a:r>
            <a:endParaRPr b="0" lang="cs-CZ" sz="2400" spc="-1" strike="noStrike">
              <a:latin typeface="Arial"/>
            </a:endParaRPr>
          </a:p>
          <a:p>
            <a:r>
              <a:rPr b="0" i="1" lang="cs-CZ" sz="2400" spc="-1" strike="noStrike">
                <a:solidFill>
                  <a:srgbClr val="ffe994"/>
                </a:solidFill>
                <a:latin typeface="Liberation Serif;Times New Roman"/>
                <a:ea typeface="Microsoft YaHei"/>
              </a:rPr>
              <a:t>Srdce =&gt; ústa</a:t>
            </a:r>
            <a:endParaRPr b="0" lang="cs-CZ" sz="2400" spc="-1" strike="noStrike">
              <a:latin typeface="Arial"/>
            </a:endParaRPr>
          </a:p>
          <a:p>
            <a:r>
              <a:rPr b="0" i="1" lang="cs-CZ" sz="2400" spc="-1" strike="noStrike">
                <a:solidFill>
                  <a:srgbClr val="ffe994"/>
                </a:solidFill>
                <a:latin typeface="Liberation Serif;Times New Roman"/>
                <a:ea typeface="Microsoft YaHei"/>
              </a:rPr>
              <a:t>Radost – děkování – chvalozpěvy</a:t>
            </a:r>
            <a:endParaRPr b="0" lang="cs-CZ" sz="2400" spc="-1" strike="noStrike">
              <a:latin typeface="Arial"/>
            </a:endParaRPr>
          </a:p>
          <a:p>
            <a:r>
              <a:rPr b="0" i="1" lang="cs-CZ" sz="2400" spc="-1" strike="noStrike">
                <a:solidFill>
                  <a:srgbClr val="ffe994"/>
                </a:solidFill>
                <a:latin typeface="Liberation Serif;Times New Roman"/>
                <a:ea typeface="Microsoft YaHei"/>
              </a:rPr>
              <a:t>Neděkujme za špatné věci – hledejme ty dobré</a:t>
            </a:r>
            <a:endParaRPr b="0" lang="cs-CZ" sz="2400" spc="-1" strike="noStrike">
              <a:latin typeface="Arial"/>
            </a:endParaRPr>
          </a:p>
          <a:p>
            <a:endParaRPr b="0" lang="cs-CZ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cs-CZ" sz="4400" spc="-1" strike="noStrike">
                <a:solidFill>
                  <a:srgbClr val="ffde59"/>
                </a:solidFill>
                <a:latin typeface="Times New Roman"/>
              </a:rPr>
              <a:t>shrnutí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64" name="TextShape 2"/>
          <p:cNvSpPr txBox="1"/>
          <p:nvPr/>
        </p:nvSpPr>
        <p:spPr>
          <a:xfrm>
            <a:off x="504000" y="1326600"/>
            <a:ext cx="9144000" cy="38574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algn="just">
              <a:spcBef>
                <a:spcPts val="850"/>
              </a:spcBef>
            </a:pPr>
            <a:r>
              <a:rPr b="0" i="1" lang="cs-CZ" sz="2400" spc="-1" strike="noStrike">
                <a:solidFill>
                  <a:srgbClr val="ffe994"/>
                </a:solidFill>
                <a:latin typeface="Liberation Serif;Times New Roman"/>
                <a:ea typeface="Microsoft YaHei"/>
              </a:rPr>
              <a:t>- následovat, napodobovat Boha</a:t>
            </a:r>
            <a:endParaRPr b="0" lang="cs-CZ" sz="2400" spc="-1" strike="noStrike">
              <a:latin typeface="Arial"/>
            </a:endParaRPr>
          </a:p>
          <a:p>
            <a:pPr algn="just">
              <a:spcBef>
                <a:spcPts val="850"/>
              </a:spcBef>
            </a:pPr>
            <a:r>
              <a:rPr b="0" i="1" lang="cs-CZ" sz="2400" spc="-1" strike="noStrike">
                <a:solidFill>
                  <a:srgbClr val="ffe994"/>
                </a:solidFill>
                <a:latin typeface="Liberation Serif;Times New Roman"/>
                <a:ea typeface="Microsoft YaHei"/>
              </a:rPr>
              <a:t>- hledat, co se Bohu líbí</a:t>
            </a:r>
            <a:endParaRPr b="0" lang="cs-CZ" sz="2400" spc="-1" strike="noStrike">
              <a:latin typeface="Arial"/>
            </a:endParaRPr>
          </a:p>
          <a:p>
            <a:r>
              <a:rPr b="0" i="1" lang="cs-CZ" sz="2400" spc="-1" strike="noStrike">
                <a:solidFill>
                  <a:srgbClr val="ffe994"/>
                </a:solidFill>
                <a:latin typeface="Liberation Serif;Times New Roman"/>
                <a:ea typeface="Microsoft YaHei"/>
              </a:rPr>
              <a:t>- pochopit, že je to dobré pro mě</a:t>
            </a:r>
            <a:endParaRPr b="0" lang="cs-CZ" sz="2400" spc="-1" strike="noStrike">
              <a:latin typeface="Arial"/>
            </a:endParaRPr>
          </a:p>
          <a:p>
            <a:r>
              <a:rPr b="0" i="1" lang="cs-CZ" sz="2400" spc="-1" strike="noStrike">
                <a:solidFill>
                  <a:srgbClr val="ffe994"/>
                </a:solidFill>
                <a:latin typeface="Liberation Serif;Times New Roman"/>
                <a:ea typeface="Microsoft YaHei"/>
              </a:rPr>
              <a:t>- žít podle toho</a:t>
            </a:r>
            <a:endParaRPr b="0" lang="cs-CZ" sz="2400" spc="-1" strike="noStrike">
              <a:latin typeface="Arial"/>
            </a:endParaRPr>
          </a:p>
          <a:p>
            <a:endParaRPr b="0" lang="cs-CZ" sz="2400" spc="-1" strike="noStrike">
              <a:latin typeface="Arial"/>
            </a:endParaRPr>
          </a:p>
          <a:p>
            <a:r>
              <a:rPr b="0" i="1" lang="cs-CZ" sz="2400" spc="-1" strike="noStrike">
                <a:solidFill>
                  <a:srgbClr val="ffe994"/>
                </a:solidFill>
                <a:latin typeface="Liberation Serif;Times New Roman"/>
                <a:ea typeface="Microsoft YaHei"/>
              </a:rPr>
              <a:t>- pojmenovávat správně skutky</a:t>
            </a:r>
            <a:endParaRPr b="0" lang="cs-CZ" sz="2400" spc="-1" strike="noStrike">
              <a:latin typeface="Arial"/>
            </a:endParaRPr>
          </a:p>
          <a:p>
            <a:r>
              <a:rPr b="0" i="1" lang="cs-CZ" sz="2400" spc="-1" strike="noStrike">
                <a:solidFill>
                  <a:srgbClr val="ffe994"/>
                </a:solidFill>
                <a:latin typeface="Liberation Serif;Times New Roman"/>
                <a:ea typeface="Microsoft YaHei"/>
              </a:rPr>
              <a:t>- děkovat, zpívat, chválit</a:t>
            </a:r>
            <a:endParaRPr b="0" lang="cs-CZ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4102</TotalTime>
  <Application>LibreOffice/6.4.4.2$Windows_X86_64 LibreOffice_project/3d775be2011f3886db32dfd395a6a6d1ca2630ff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2022-11-04T21:59:18Z</dcterms:created>
  <dc:creator/>
  <dc:description/>
  <dc:language>cs-CZ</dc:language>
  <cp:lastModifiedBy/>
  <cp:lastPrinted>2023-02-12T00:17:00Z</cp:lastPrinted>
  <dcterms:modified xsi:type="dcterms:W3CDTF">2023-05-07T01:27:35Z</dcterms:modified>
  <cp:revision>24</cp:revision>
  <dc:subject/>
  <dc:title/>
</cp:coreProperties>
</file>